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1" r:id="rId5"/>
    <p:sldId id="267" r:id="rId6"/>
    <p:sldId id="264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Водородная энергетика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941168"/>
            <a:ext cx="3920480" cy="134570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Покачалова</a:t>
            </a:r>
            <a:r>
              <a:rPr lang="ru-RU" dirty="0"/>
              <a:t> </a:t>
            </a:r>
            <a:r>
              <a:rPr lang="ru-RU" dirty="0" smtClean="0"/>
              <a:t>Маргарита </a:t>
            </a:r>
          </a:p>
          <a:p>
            <a:r>
              <a:rPr lang="ru-RU" dirty="0" smtClean="0"/>
              <a:t>1 курс 2 группа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7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4680520" cy="551658"/>
          </a:xfrm>
        </p:spPr>
        <p:txBody>
          <a:bodyPr/>
          <a:lstStyle/>
          <a:p>
            <a:r>
              <a:rPr lang="ru-RU" b="1" dirty="0" smtClean="0"/>
              <a:t>Открытие топливного элемента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5435357"/>
            <a:ext cx="2925815" cy="827584"/>
          </a:xfrm>
        </p:spPr>
        <p:txBody>
          <a:bodyPr/>
          <a:lstStyle/>
          <a:p>
            <a:r>
              <a:rPr lang="ru-RU" dirty="0" smtClean="0"/>
              <a:t>Конструкция топливного элемента </a:t>
            </a:r>
          </a:p>
          <a:p>
            <a:r>
              <a:rPr lang="ru-RU" dirty="0" smtClean="0"/>
              <a:t>У. </a:t>
            </a:r>
            <a:r>
              <a:rPr lang="ru-RU" dirty="0" err="1" smtClean="0"/>
              <a:t>Гроува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390900" cy="443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55892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Уильям 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Гроув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(1811-1896)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782"/>
            <a:ext cx="4392488" cy="351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7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3672408" cy="936104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одородный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топливный элемент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сервисного модуля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«Аполлонов»,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вырабатывающий электричество, тепло и воду для астронавтов.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312368" cy="471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77" y="1196752"/>
            <a:ext cx="4752528" cy="498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50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92" y="260648"/>
            <a:ext cx="8676456" cy="852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Области применения топливных элементов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2519" y="1896219"/>
            <a:ext cx="3024336" cy="280831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Энергоустановки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основе топливных элементов обеспечивают:</a:t>
            </a:r>
          </a:p>
          <a:p>
            <a:pPr marL="342900" indent="-342900" algn="just"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Эл.мощность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0,1Вт до 10000кВт,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 от 2 до 10000кВт,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Питьевую воду до 250 г/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кВт.ч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068" y="1340224"/>
            <a:ext cx="2441451" cy="6927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Автотранспорт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6874" y="1137878"/>
            <a:ext cx="2448272" cy="1097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Коммунальное хозяйство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6539" y="2420888"/>
            <a:ext cx="2448272" cy="11161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Вахтовые поселки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азовиков, нефтяников, геологов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5728" y="3784127"/>
            <a:ext cx="241277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Буровые установки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(наземные и морские)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6539" y="5668597"/>
            <a:ext cx="2191925" cy="1051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Химические производства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88" y="2114404"/>
            <a:ext cx="2441451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Железнодорожный транспорт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аневровый (по 50-100кВт от 10 до 100 шт./год)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Магистральный (по 1000-4000 кВт от 25 до 200 шт./год)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5668598"/>
            <a:ext cx="2304257" cy="1051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Портативные источники питания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877" y="5690182"/>
            <a:ext cx="1681555" cy="1051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Сельское хозяйство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688" y="4527682"/>
            <a:ext cx="2441451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Водный транспорт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3" idx="1"/>
            <a:endCxn id="4" idx="3"/>
          </p:cNvCxnSpPr>
          <p:nvPr/>
        </p:nvCxnSpPr>
        <p:spPr>
          <a:xfrm flipH="1" flipV="1">
            <a:off x="2852519" y="1686586"/>
            <a:ext cx="442904" cy="620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7"/>
            <a:endCxn id="5" idx="1"/>
          </p:cNvCxnSpPr>
          <p:nvPr/>
        </p:nvCxnSpPr>
        <p:spPr>
          <a:xfrm flipV="1">
            <a:off x="5433951" y="1686585"/>
            <a:ext cx="632923" cy="620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6"/>
            <a:endCxn id="6" idx="1"/>
          </p:cNvCxnSpPr>
          <p:nvPr/>
        </p:nvCxnSpPr>
        <p:spPr>
          <a:xfrm flipV="1">
            <a:off x="5876855" y="2978950"/>
            <a:ext cx="679684" cy="321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1"/>
          </p:cNvCxnSpPr>
          <p:nvPr/>
        </p:nvCxnSpPr>
        <p:spPr>
          <a:xfrm>
            <a:off x="5750412" y="3873522"/>
            <a:ext cx="945316" cy="342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5"/>
            <a:endCxn id="8" idx="0"/>
          </p:cNvCxnSpPr>
          <p:nvPr/>
        </p:nvCxnSpPr>
        <p:spPr>
          <a:xfrm>
            <a:off x="5433951" y="4293263"/>
            <a:ext cx="2218551" cy="1375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0"/>
          </p:cNvCxnSpPr>
          <p:nvPr/>
        </p:nvCxnSpPr>
        <p:spPr>
          <a:xfrm>
            <a:off x="4788024" y="4635749"/>
            <a:ext cx="504056" cy="10328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3"/>
          </p:cNvCxnSpPr>
          <p:nvPr/>
        </p:nvCxnSpPr>
        <p:spPr>
          <a:xfrm flipH="1">
            <a:off x="2509139" y="4293263"/>
            <a:ext cx="786284" cy="2344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  <a:endCxn id="9" idx="3"/>
          </p:cNvCxnSpPr>
          <p:nvPr/>
        </p:nvCxnSpPr>
        <p:spPr>
          <a:xfrm flipH="1" flipV="1">
            <a:off x="2509139" y="3194524"/>
            <a:ext cx="343380" cy="1058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Прямоугольник 1044"/>
          <p:cNvSpPr/>
          <p:nvPr/>
        </p:nvSpPr>
        <p:spPr>
          <a:xfrm>
            <a:off x="1988422" y="5705716"/>
            <a:ext cx="2039855" cy="1035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Катодная защита, измерения и связь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47" name="Прямая со стрелкой 1046"/>
          <p:cNvCxnSpPr/>
          <p:nvPr/>
        </p:nvCxnSpPr>
        <p:spPr>
          <a:xfrm flipH="1">
            <a:off x="1889432" y="4533833"/>
            <a:ext cx="1778315" cy="113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Прямая со стрелкой 1073"/>
          <p:cNvCxnSpPr>
            <a:endCxn id="1045" idx="0"/>
          </p:cNvCxnSpPr>
          <p:nvPr/>
        </p:nvCxnSpPr>
        <p:spPr>
          <a:xfrm flipH="1">
            <a:off x="3008350" y="4635749"/>
            <a:ext cx="843570" cy="1069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21132" y="5805264"/>
            <a:ext cx="4032448" cy="81649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eorgia"/>
              </a:rPr>
              <a:t>Первый поезд </a:t>
            </a:r>
            <a:r>
              <a:rPr lang="ru-RU" dirty="0">
                <a:latin typeface="Georgia"/>
              </a:rPr>
              <a:t>на водородных топливных элементах </a:t>
            </a:r>
            <a:r>
              <a:rPr lang="ru-RU" b="1" dirty="0" err="1">
                <a:latin typeface="Georgia"/>
              </a:rPr>
              <a:t>Coradia</a:t>
            </a:r>
            <a:r>
              <a:rPr lang="ru-RU" b="1" dirty="0">
                <a:latin typeface="Georgia"/>
              </a:rPr>
              <a:t> </a:t>
            </a:r>
            <a:r>
              <a:rPr lang="ru-RU" b="1" dirty="0" err="1" smtClean="0">
                <a:latin typeface="Georgia"/>
              </a:rPr>
              <a:t>iLint</a:t>
            </a:r>
            <a:r>
              <a:rPr lang="ru-RU" dirty="0" smtClean="0">
                <a:latin typeface="Georgia"/>
              </a:rPr>
              <a:t>, Нижняя Саксония</a:t>
            </a:r>
            <a:r>
              <a:rPr lang="ru-RU" dirty="0" smtClean="0"/>
              <a:t>, Германия.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95" y="3429001"/>
            <a:ext cx="4093854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4956643" cy="28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3158" y="790862"/>
            <a:ext cx="30106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Toyota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Mirai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серийный автомобиль на 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водороде.</a:t>
            </a: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заправка – не более чем три минуты уходят на заправку двух резервуаров;</a:t>
            </a: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Нулевые выбросы вредных веществ в атмосферу;</a:t>
            </a: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 хода на одной заправке (одного бака хватит на 650 км).</a:t>
            </a:r>
          </a:p>
          <a:p>
            <a:endParaRPr lang="ru-RU" sz="1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" y="3429001"/>
            <a:ext cx="4930378" cy="334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5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35280" cy="1872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2222"/>
                </a:solidFill>
                <a:latin typeface="Fira Sans"/>
              </a:rPr>
              <a:t/>
            </a:r>
            <a:br>
              <a:rPr lang="en-US" dirty="0">
                <a:solidFill>
                  <a:srgbClr val="222222"/>
                </a:solidFill>
                <a:latin typeface="Fira Sans"/>
              </a:rPr>
            </a:br>
            <a:r>
              <a:rPr lang="ru-RU" dirty="0"/>
              <a:t>Мобильная электростанция </a:t>
            </a:r>
            <a:r>
              <a:rPr lang="en-US" dirty="0"/>
              <a:t>Toshiba H2One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6684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ÐÐ°ÑÑÐ¸Ð½ÐºÐ¸ Ð¿Ð¾ Ð·Ð°Ð¿ÑÐ¾ÑÑ ÐÐ¾Ð±Ð¸Ð»ÑÐ½Ð°Ñ ÑÐ»ÐµÐºÑÑÐ¾ÑÑÐ°Ð½ÑÐ¸Ñ Toshiba H2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/>
          <a:stretch/>
        </p:blipFill>
        <p:spPr bwMode="auto">
          <a:xfrm>
            <a:off x="251520" y="4149080"/>
            <a:ext cx="87863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692696"/>
            <a:ext cx="7488832" cy="113739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 от эмиссий углекислого газа цепочки поставок водорода, полученного из бурого угля, над коммерческой реализацией которого работает компания </a:t>
            </a:r>
            <a:r>
              <a:rPr lang="ru-RU" sz="1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Kawasaki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Ltd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" t="6034" r="-1" b="4990"/>
          <a:stretch/>
        </p:blipFill>
        <p:spPr>
          <a:xfrm>
            <a:off x="683568" y="1916832"/>
            <a:ext cx="7560840" cy="4517018"/>
          </a:xfrm>
        </p:spPr>
      </p:pic>
    </p:spTree>
    <p:extLst>
      <p:ext uri="{BB962C8B-B14F-4D97-AF65-F5344CB8AC3E}">
        <p14:creationId xmlns:p14="http://schemas.microsoft.com/office/powerpoint/2010/main" val="2286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Удобный в доставке и хранении «водород SPERA»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b="5350"/>
          <a:stretch/>
        </p:blipFill>
        <p:spPr>
          <a:xfrm>
            <a:off x="251520" y="1484784"/>
            <a:ext cx="8161388" cy="5217334"/>
          </a:xfrm>
        </p:spPr>
      </p:pic>
    </p:spTree>
    <p:extLst>
      <p:ext uri="{BB962C8B-B14F-4D97-AF65-F5344CB8AC3E}">
        <p14:creationId xmlns:p14="http://schemas.microsoft.com/office/powerpoint/2010/main" val="26248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199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Водородная энергетика</vt:lpstr>
      <vt:lpstr>Открытие топливного элемента</vt:lpstr>
      <vt:lpstr>Водородный топливный элемент из сервисного модуля «Аполлонов», вырабатывающий электричество, тепло и воду для астронавтов. </vt:lpstr>
      <vt:lpstr>Области применения топливных элементов </vt:lpstr>
      <vt:lpstr>Презентация PowerPoint</vt:lpstr>
      <vt:lpstr> Мобильная электростанция Toshiba H2One </vt:lpstr>
      <vt:lpstr>Презентация PowerPoint</vt:lpstr>
      <vt:lpstr>Удобный в доставке и хранении «водород SPERA»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Водородная энергетика</dc:title>
  <dc:creator>Студент</dc:creator>
  <cp:lastModifiedBy>Студент1</cp:lastModifiedBy>
  <cp:revision>21</cp:revision>
  <dcterms:created xsi:type="dcterms:W3CDTF">2018-12-17T10:32:12Z</dcterms:created>
  <dcterms:modified xsi:type="dcterms:W3CDTF">2018-12-18T15:02:21Z</dcterms:modified>
</cp:coreProperties>
</file>